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PT Sans Narrow" panose="020B0604020202020204" charset="0"/>
      <p:regular r:id="rId21"/>
      <p:bold r:id="rId22"/>
    </p:embeddedFont>
    <p:embeddedFont>
      <p:font typeface="Special Elit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-1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Trade deficit → serious consequences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http://nwafiles.nwas.org/digest/papers/1977/Vol02No3/1977v002no03-Dewey.pdf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Mention how there are sources which report around 541 million to those who report around 250 million.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Federal disaster area to be reconciled and rebuilt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Digging out urban street jan 28th to feb 1st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Blizzard of 1977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Impacts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➢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Buffalo Area Chamber of Commerce: estimated a total economic loss for Erie and Niagara counties combined of US$221,490,000 for the 5.5-day period starting on January 28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175,000 people losing wages of US$36,250,000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$20 million or more was spent removing snow</a:t>
            </a:r>
          </a:p>
          <a:p>
            <a:pPr marL="914400" lvl="1" indent="-342900" rtl="0">
              <a:spcBef>
                <a:spcPts val="0"/>
              </a:spcBef>
              <a:spcAft>
                <a:spcPts val="1100"/>
              </a:spcAft>
              <a:buClr>
                <a:srgbClr val="222222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USACE (us army corps of engineers) alone spending over $6 million on contractors in western New York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Total damage reached about $300 million.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Impacts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3671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Anchor of Channel 2 Rich Kellman covering the storm: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 “In January 1977, the United States had a trade imbalance of 1.67 billion and it was followed in February 1977 by a 1.87 billion deficit.”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967925" y="1266325"/>
            <a:ext cx="3666600" cy="34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Comparison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“The entire deficit for 1976 was 5.9 billion. Thus, the first two months of 1977 produced a deficit amounting to more than one half of the 1976 total.”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162" y="0"/>
            <a:ext cx="62356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Impact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78875" y="1152425"/>
            <a:ext cx="3387000" cy="356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Roads quickly became dangerous and traffic was banned for several days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did not appropriately plan for the upcoming conditions which exacerbated the situation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Elementary schools, Middle schools, &amp; Universities were closed for at least a week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deaths and injuries were reported all across the affected areas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875" y="161400"/>
            <a:ext cx="2667425" cy="440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575" y="140675"/>
            <a:ext cx="2628799" cy="186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575" y="2084000"/>
            <a:ext cx="2605899" cy="243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00" y="301875"/>
            <a:ext cx="5562076" cy="4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325" y="301875"/>
            <a:ext cx="3149124" cy="453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Storm Itself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Storm began on Thursday January 28th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37 Inches of snow by Friday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Snow Piled up to 12 feet in some areas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wind gust was around 52 mph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of Emergency in New York and Pennsylvania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 Chill factor to 55 below zero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36 Deaths across 8 states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200" y="0"/>
            <a:ext cx="2950799" cy="256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125" y="2823069"/>
            <a:ext cx="3180874" cy="2320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741376" cy="50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Caused It</a:t>
            </a:r>
          </a:p>
        </p:txBody>
      </p:sp>
      <p:pic>
        <p:nvPicPr>
          <p:cNvPr id="86" name="Shape 86" descr="Image result for great lakes lake effect sno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76" y="1276375"/>
            <a:ext cx="4464300" cy="33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5130900" y="1276338"/>
            <a:ext cx="3701400" cy="334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Western New York is affected heavily by lake-effect snows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Occur when cold, dry air moves over a body of water that is warmer</a:t>
            </a:r>
          </a:p>
          <a:p>
            <a:pPr marL="457200" lvl="0" indent="-381000"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Cold air masses take in warmth and moisture from the lakes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Caused It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11700" y="1301613"/>
            <a:ext cx="3701400" cy="334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Unusual amount of snow had already fallen especially from lake-effect snows</a:t>
            </a:r>
          </a:p>
          <a:p>
            <a:pPr marL="457200" lvl="0" indent="-381000" rtl="0"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Temperatures were colder than normal due to relocation of a low over Northern Canada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376" y="1066599"/>
            <a:ext cx="4292698" cy="3348300"/>
          </a:xfrm>
          <a:prstGeom prst="rect">
            <a:avLst/>
          </a:prstGeom>
          <a:noFill/>
          <a:ln w="9525" cap="flat" cmpd="sng">
            <a:solidFill>
              <a:srgbClr val="ECECEC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Caused It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785400" y="1291725"/>
            <a:ext cx="3808200" cy="33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January 28th: cold front arrived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Snow piling over Lake Erie was blown into Western NY</a:t>
            </a:r>
          </a:p>
          <a:p>
            <a:pPr marL="457200" lvl="0" indent="-381000" rtl="0">
              <a:spcBef>
                <a:spcPts val="0"/>
              </a:spcBef>
              <a:buSzPts val="24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Precipitation attributable to the cold front was only 12 inches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25" y="1616638"/>
            <a:ext cx="3532775" cy="274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Political Impact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0367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January 27, 1977, National Weather Service issued a winter storm warning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Niagara Falls Mayor Michael C. O’Laughlin declared a state of emergency in the early afternoon.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Seven western counties and two eastern Lake Ontario counties a federal disaster area.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800" y="1304825"/>
            <a:ext cx="3490800" cy="247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Political Impact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2648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300 troops joined national guards that were called before the storm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disaster aid of $25,259,998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prevention: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Quicker response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 number of national guards before storms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900" y="1304825"/>
            <a:ext cx="4262700" cy="2829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Impact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100"/>
              </a:spcAft>
              <a:buSzPts val="1800"/>
              <a:buChar char="●"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Lost wages &amp; benefits </a:t>
            </a:r>
          </a:p>
          <a:p>
            <a:pPr marL="457200" lvl="0" indent="-3429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profits and sales for businesses</a:t>
            </a:r>
          </a:p>
          <a:p>
            <a:pPr marL="457200" lvl="0" indent="-3429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Property Damage </a:t>
            </a:r>
          </a:p>
          <a:p>
            <a:pPr marL="457200" lvl="0" indent="-3429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of Cleanup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     $ 300 million</a:t>
            </a:r>
          </a:p>
        </p:txBody>
      </p:sp>
      <p:cxnSp>
        <p:nvCxnSpPr>
          <p:cNvPr id="122" name="Shape 122"/>
          <p:cNvCxnSpPr/>
          <p:nvPr/>
        </p:nvCxnSpPr>
        <p:spPr>
          <a:xfrm rot="10800000" flipH="1">
            <a:off x="454450" y="3191575"/>
            <a:ext cx="36252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238" y="1285875"/>
            <a:ext cx="4105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509</Words>
  <Application>Microsoft Office PowerPoint</Application>
  <PresentationFormat>On-screen Show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Open Sans</vt:lpstr>
      <vt:lpstr>Arial</vt:lpstr>
      <vt:lpstr>Times New Roman</vt:lpstr>
      <vt:lpstr>Special Elite</vt:lpstr>
      <vt:lpstr>PT Sans Narrow</vt:lpstr>
      <vt:lpstr>Tropic</vt:lpstr>
      <vt:lpstr>Blizzard of 1977</vt:lpstr>
      <vt:lpstr>The Storm Itself</vt:lpstr>
      <vt:lpstr>PowerPoint Presentation</vt:lpstr>
      <vt:lpstr>What Caused It</vt:lpstr>
      <vt:lpstr>What Caused It</vt:lpstr>
      <vt:lpstr>What Caused It</vt:lpstr>
      <vt:lpstr>Political Impact</vt:lpstr>
      <vt:lpstr>Political Impact</vt:lpstr>
      <vt:lpstr>Economic Impact</vt:lpstr>
      <vt:lpstr>Economic Impacts</vt:lpstr>
      <vt:lpstr>Economic Impacts</vt:lpstr>
      <vt:lpstr>PowerPoint Presentation</vt:lpstr>
      <vt:lpstr>Social Impact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Blizzard of 1977</dc:title>
  <dc:creator>Katherine</dc:creator>
  <cp:lastModifiedBy>Katherine Lenninger</cp:lastModifiedBy>
  <cp:revision>2</cp:revision>
  <dcterms:modified xsi:type="dcterms:W3CDTF">2018-11-01T14:24:47Z</dcterms:modified>
</cp:coreProperties>
</file>